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660"/>
  </p:normalViewPr>
  <p:slideViewPr>
    <p:cSldViewPr>
      <p:cViewPr varScale="1">
        <p:scale>
          <a:sx n="76" d="100"/>
          <a:sy n="76" d="100"/>
        </p:scale>
        <p:origin x="14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676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1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36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980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85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28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38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38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54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89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C9A9-726F-4BF9-B020-892D50A74CD8}" type="datetimeFigureOut">
              <a:rPr kumimoji="1" lang="ja-JP" altLang="en-US" smtClean="0"/>
              <a:t>2015/10/6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F77-7594-44F1-AE0D-9DE87132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66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4FFAC9A9-726F-4BF9-B020-892D50A74CD8}" type="datetimeFigureOut">
              <a:rPr lang="ja-JP" altLang="en-US" smtClean="0"/>
              <a:pPr/>
              <a:t>2015/10/6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4442F77-7594-44F1-AE0D-9DE87132B1E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動作設定ボタン: 戻る/前へ 7">
            <a:hlinkClick r:id="" action="ppaction://hlinkshowjump?jump=lastslideviewed" highlightClick="1"/>
          </p:cNvPr>
          <p:cNvSpPr/>
          <p:nvPr userDrawn="1"/>
        </p:nvSpPr>
        <p:spPr>
          <a:xfrm>
            <a:off x="7596336" y="5157192"/>
            <a:ext cx="576064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50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枚目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02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枚目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10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枚目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51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枚目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7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枚目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56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3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_3" id="{B438112D-7891-41A9-AD64-5F617D8CD9EE}" vid="{876FF483-0F30-4657-995A-00514184D5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95</TotalTime>
  <Words>10</Words>
  <Application>Microsoft Office PowerPoint</Application>
  <PresentationFormat>画面に合わせる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メイリオ</vt:lpstr>
      <vt:lpstr>Arial</vt:lpstr>
      <vt:lpstr>Calibri</vt:lpstr>
      <vt:lpstr>4_3</vt:lpstr>
      <vt:lpstr>1枚目</vt:lpstr>
      <vt:lpstr>2枚目</vt:lpstr>
      <vt:lpstr>3枚目</vt:lpstr>
      <vt:lpstr>4枚目</vt:lpstr>
      <vt:lpstr>5枚目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1枚目</dc:title>
  <dc:creator>Kiyoto ITO</dc:creator>
  <cp:lastModifiedBy>Kiyoto ITO</cp:lastModifiedBy>
  <cp:revision>8</cp:revision>
  <dcterms:created xsi:type="dcterms:W3CDTF">2015-10-05T21:50:41Z</dcterms:created>
  <dcterms:modified xsi:type="dcterms:W3CDTF">2015-10-06T01:10:58Z</dcterms:modified>
</cp:coreProperties>
</file>