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E7AC-15C8-47F1-A060-AC84776635CE}" type="datetimeFigureOut">
              <a:rPr kumimoji="1" lang="ja-JP" altLang="en-US" smtClean="0"/>
              <a:t>2010/9/11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6E30-21FC-41E9-B1A5-531F5EA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67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E7AC-15C8-47F1-A060-AC84776635CE}" type="datetimeFigureOut">
              <a:rPr kumimoji="1" lang="ja-JP" altLang="en-US" smtClean="0"/>
              <a:t>2010/9/11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6E30-21FC-41E9-B1A5-531F5EA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1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E7AC-15C8-47F1-A060-AC84776635CE}" type="datetimeFigureOut">
              <a:rPr kumimoji="1" lang="ja-JP" altLang="en-US" smtClean="0"/>
              <a:t>2010/9/11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6E30-21FC-41E9-B1A5-531F5EA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61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E7AC-15C8-47F1-A060-AC84776635CE}" type="datetimeFigureOut">
              <a:rPr kumimoji="1" lang="ja-JP" altLang="en-US" smtClean="0"/>
              <a:t>2010/9/11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6E30-21FC-41E9-B1A5-531F5EA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75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E7AC-15C8-47F1-A060-AC84776635CE}" type="datetimeFigureOut">
              <a:rPr kumimoji="1" lang="ja-JP" altLang="en-US" smtClean="0"/>
              <a:t>2010/9/11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6E30-21FC-41E9-B1A5-531F5EA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13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E7AC-15C8-47F1-A060-AC84776635CE}" type="datetimeFigureOut">
              <a:rPr kumimoji="1" lang="ja-JP" altLang="en-US" smtClean="0"/>
              <a:t>2010/9/11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6E30-21FC-41E9-B1A5-531F5EA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69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E7AC-15C8-47F1-A060-AC84776635CE}" type="datetimeFigureOut">
              <a:rPr kumimoji="1" lang="ja-JP" altLang="en-US" smtClean="0"/>
              <a:t>2010/9/11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6E30-21FC-41E9-B1A5-531F5EA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2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E7AC-15C8-47F1-A060-AC84776635CE}" type="datetimeFigureOut">
              <a:rPr kumimoji="1" lang="ja-JP" altLang="en-US" smtClean="0"/>
              <a:t>2010/9/11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6E30-21FC-41E9-B1A5-531F5EA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65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E7AC-15C8-47F1-A060-AC84776635CE}" type="datetimeFigureOut">
              <a:rPr kumimoji="1" lang="ja-JP" altLang="en-US" smtClean="0"/>
              <a:t>2010/9/11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6E30-21FC-41E9-B1A5-531F5EA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86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E7AC-15C8-47F1-A060-AC84776635CE}" type="datetimeFigureOut">
              <a:rPr kumimoji="1" lang="ja-JP" altLang="en-US" smtClean="0"/>
              <a:t>2010/9/11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6E30-21FC-41E9-B1A5-531F5EA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65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E7AC-15C8-47F1-A060-AC84776635CE}" type="datetimeFigureOut">
              <a:rPr kumimoji="1" lang="ja-JP" altLang="en-US" smtClean="0"/>
              <a:t>2010/9/11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6E30-21FC-41E9-B1A5-531F5EA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9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0E7AC-15C8-47F1-A060-AC84776635CE}" type="datetimeFigureOut">
              <a:rPr kumimoji="1" lang="ja-JP" altLang="en-US" smtClean="0"/>
              <a:t>2010/9/11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6E30-21FC-41E9-B1A5-531F5EAD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16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角丸四角形 46"/>
          <p:cNvSpPr/>
          <p:nvPr/>
        </p:nvSpPr>
        <p:spPr>
          <a:xfrm>
            <a:off x="3851920" y="2564904"/>
            <a:ext cx="1512168" cy="1545772"/>
          </a:xfrm>
          <a:custGeom>
            <a:avLst/>
            <a:gdLst/>
            <a:ahLst/>
            <a:cxnLst/>
            <a:rect l="l" t="t" r="r" b="b"/>
            <a:pathLst>
              <a:path w="2808312" h="2870718">
                <a:moveTo>
                  <a:pt x="1406079" y="1937019"/>
                </a:moveTo>
                <a:cubicBezTo>
                  <a:pt x="1107812" y="1937019"/>
                  <a:pt x="866018" y="1985378"/>
                  <a:pt x="866019" y="2045031"/>
                </a:cubicBezTo>
                <a:cubicBezTo>
                  <a:pt x="866019" y="2074603"/>
                  <a:pt x="925439" y="2101399"/>
                  <a:pt x="1021722" y="2120807"/>
                </a:cubicBezTo>
                <a:cubicBezTo>
                  <a:pt x="923103" y="2140327"/>
                  <a:pt x="862038" y="2167453"/>
                  <a:pt x="862038" y="2197431"/>
                </a:cubicBezTo>
                <a:cubicBezTo>
                  <a:pt x="862037" y="2227183"/>
                  <a:pt x="922185" y="2254126"/>
                  <a:pt x="1019492" y="2273631"/>
                </a:cubicBezTo>
                <a:cubicBezTo>
                  <a:pt x="922185" y="2293136"/>
                  <a:pt x="862038" y="2320079"/>
                  <a:pt x="862037" y="2349831"/>
                </a:cubicBezTo>
                <a:cubicBezTo>
                  <a:pt x="862038" y="2379584"/>
                  <a:pt x="922185" y="2406526"/>
                  <a:pt x="1019491" y="2426031"/>
                </a:cubicBezTo>
                <a:cubicBezTo>
                  <a:pt x="922184" y="2445537"/>
                  <a:pt x="862038" y="2472479"/>
                  <a:pt x="862038" y="2502231"/>
                </a:cubicBezTo>
                <a:cubicBezTo>
                  <a:pt x="862037" y="2535042"/>
                  <a:pt x="935187" y="2564436"/>
                  <a:pt x="1050752" y="2583646"/>
                </a:cubicBezTo>
                <a:lnTo>
                  <a:pt x="1044048" y="2610243"/>
                </a:lnTo>
                <a:cubicBezTo>
                  <a:pt x="1044049" y="2689781"/>
                  <a:pt x="1205244" y="2754259"/>
                  <a:pt x="1404089" y="2754260"/>
                </a:cubicBezTo>
                <a:cubicBezTo>
                  <a:pt x="1602934" y="2754259"/>
                  <a:pt x="1764129" y="2689781"/>
                  <a:pt x="1764129" y="2610243"/>
                </a:cubicBezTo>
                <a:cubicBezTo>
                  <a:pt x="1764129" y="2600874"/>
                  <a:pt x="1761892" y="2591714"/>
                  <a:pt x="1757267" y="2583015"/>
                </a:cubicBezTo>
                <a:cubicBezTo>
                  <a:pt x="1870620" y="2563785"/>
                  <a:pt x="1942157" y="2534679"/>
                  <a:pt x="1942158" y="2502231"/>
                </a:cubicBezTo>
                <a:cubicBezTo>
                  <a:pt x="1942158" y="2472479"/>
                  <a:pt x="1882012" y="2445537"/>
                  <a:pt x="1784704" y="2426031"/>
                </a:cubicBezTo>
                <a:cubicBezTo>
                  <a:pt x="1882012" y="2406526"/>
                  <a:pt x="1942158" y="2379583"/>
                  <a:pt x="1942158" y="2349831"/>
                </a:cubicBezTo>
                <a:cubicBezTo>
                  <a:pt x="1942158" y="2320080"/>
                  <a:pt x="1882012" y="2293137"/>
                  <a:pt x="1784704" y="2273631"/>
                </a:cubicBezTo>
                <a:cubicBezTo>
                  <a:pt x="1882012" y="2254126"/>
                  <a:pt x="1942158" y="2227183"/>
                  <a:pt x="1942158" y="2197431"/>
                </a:cubicBezTo>
                <a:cubicBezTo>
                  <a:pt x="1942158" y="2167859"/>
                  <a:pt x="1882738" y="2141064"/>
                  <a:pt x="1786454" y="2121655"/>
                </a:cubicBezTo>
                <a:cubicBezTo>
                  <a:pt x="1885073" y="2102135"/>
                  <a:pt x="1946139" y="2075009"/>
                  <a:pt x="1946139" y="2045031"/>
                </a:cubicBezTo>
                <a:cubicBezTo>
                  <a:pt x="1946139" y="1985378"/>
                  <a:pt x="1704346" y="1937019"/>
                  <a:pt x="1406079" y="1937019"/>
                </a:cubicBezTo>
                <a:close/>
                <a:moveTo>
                  <a:pt x="1031609" y="1211261"/>
                </a:moveTo>
                <a:cubicBezTo>
                  <a:pt x="1023177" y="1219552"/>
                  <a:pt x="1012212" y="1225179"/>
                  <a:pt x="999831" y="1226030"/>
                </a:cubicBezTo>
                <a:lnTo>
                  <a:pt x="1219816" y="1759095"/>
                </a:lnTo>
                <a:lnTo>
                  <a:pt x="1381228" y="1759095"/>
                </a:lnTo>
                <a:lnTo>
                  <a:pt x="1381229" y="1352578"/>
                </a:lnTo>
                <a:cubicBezTo>
                  <a:pt x="1375459" y="1355301"/>
                  <a:pt x="1369027" y="1356391"/>
                  <a:pt x="1362341" y="1356391"/>
                </a:cubicBezTo>
                <a:cubicBezTo>
                  <a:pt x="1337991" y="1356391"/>
                  <a:pt x="1317018" y="1341934"/>
                  <a:pt x="1307807" y="1321012"/>
                </a:cubicBezTo>
                <a:cubicBezTo>
                  <a:pt x="1299730" y="1326261"/>
                  <a:pt x="1290061" y="1328833"/>
                  <a:pt x="1279791" y="1328833"/>
                </a:cubicBezTo>
                <a:cubicBezTo>
                  <a:pt x="1250911" y="1328833"/>
                  <a:pt x="1226780" y="1308497"/>
                  <a:pt x="1222109" y="1281110"/>
                </a:cubicBezTo>
                <a:cubicBezTo>
                  <a:pt x="1211567" y="1291477"/>
                  <a:pt x="1197067" y="1297679"/>
                  <a:pt x="1181117" y="1297679"/>
                </a:cubicBezTo>
                <a:cubicBezTo>
                  <a:pt x="1151311" y="1297679"/>
                  <a:pt x="1126563" y="1276017"/>
                  <a:pt x="1122915" y="1247380"/>
                </a:cubicBezTo>
                <a:cubicBezTo>
                  <a:pt x="1113824" y="1255033"/>
                  <a:pt x="1102019" y="1258983"/>
                  <a:pt x="1089290" y="1258983"/>
                </a:cubicBezTo>
                <a:cubicBezTo>
                  <a:pt x="1060411" y="1258983"/>
                  <a:pt x="1036279" y="1238646"/>
                  <a:pt x="1031609" y="1211261"/>
                </a:cubicBezTo>
                <a:close/>
                <a:moveTo>
                  <a:pt x="1792454" y="1211260"/>
                </a:moveTo>
                <a:cubicBezTo>
                  <a:pt x="1787783" y="1238646"/>
                  <a:pt x="1763652" y="1258984"/>
                  <a:pt x="1734772" y="1258983"/>
                </a:cubicBezTo>
                <a:cubicBezTo>
                  <a:pt x="1722044" y="1258983"/>
                  <a:pt x="1710239" y="1255033"/>
                  <a:pt x="1701147" y="1247380"/>
                </a:cubicBezTo>
                <a:cubicBezTo>
                  <a:pt x="1697500" y="1276016"/>
                  <a:pt x="1672752" y="1297679"/>
                  <a:pt x="1642945" y="1297679"/>
                </a:cubicBezTo>
                <a:cubicBezTo>
                  <a:pt x="1626995" y="1297679"/>
                  <a:pt x="1612496" y="1291477"/>
                  <a:pt x="1601953" y="1281110"/>
                </a:cubicBezTo>
                <a:cubicBezTo>
                  <a:pt x="1597283" y="1308496"/>
                  <a:pt x="1573151" y="1328833"/>
                  <a:pt x="1544272" y="1328833"/>
                </a:cubicBezTo>
                <a:cubicBezTo>
                  <a:pt x="1534001" y="1328833"/>
                  <a:pt x="1524332" y="1326261"/>
                  <a:pt x="1516256" y="1321012"/>
                </a:cubicBezTo>
                <a:cubicBezTo>
                  <a:pt x="1507045" y="1341934"/>
                  <a:pt x="1486072" y="1356391"/>
                  <a:pt x="1461722" y="1356391"/>
                </a:cubicBezTo>
                <a:cubicBezTo>
                  <a:pt x="1448488" y="1356391"/>
                  <a:pt x="1436251" y="1352121"/>
                  <a:pt x="1426947" y="1344014"/>
                </a:cubicBezTo>
                <a:lnTo>
                  <a:pt x="1426948" y="1759096"/>
                </a:lnTo>
                <a:lnTo>
                  <a:pt x="1581562" y="1759096"/>
                </a:lnTo>
                <a:lnTo>
                  <a:pt x="1804394" y="1219129"/>
                </a:lnTo>
                <a:close/>
                <a:moveTo>
                  <a:pt x="1414754" y="214959"/>
                </a:moveTo>
                <a:cubicBezTo>
                  <a:pt x="1212055" y="212590"/>
                  <a:pt x="1008452" y="287550"/>
                  <a:pt x="851992" y="440397"/>
                </a:cubicBezTo>
                <a:cubicBezTo>
                  <a:pt x="539070" y="746092"/>
                  <a:pt x="533211" y="1247580"/>
                  <a:pt x="838907" y="1560502"/>
                </a:cubicBezTo>
                <a:cubicBezTo>
                  <a:pt x="936413" y="1660313"/>
                  <a:pt x="1021127" y="1772623"/>
                  <a:pt x="1091134" y="1898504"/>
                </a:cubicBezTo>
                <a:cubicBezTo>
                  <a:pt x="1109728" y="1895765"/>
                  <a:pt x="1129208" y="1893269"/>
                  <a:pt x="1149493" y="1891240"/>
                </a:cubicBezTo>
                <a:lnTo>
                  <a:pt x="1149492" y="1759095"/>
                </a:lnTo>
                <a:lnTo>
                  <a:pt x="1170357" y="1759095"/>
                </a:lnTo>
                <a:lnTo>
                  <a:pt x="937194" y="1194096"/>
                </a:lnTo>
                <a:cubicBezTo>
                  <a:pt x="935565" y="1192151"/>
                  <a:pt x="934600" y="1189862"/>
                  <a:pt x="934386" y="1187295"/>
                </a:cubicBezTo>
                <a:lnTo>
                  <a:pt x="933469" y="1185069"/>
                </a:lnTo>
                <a:lnTo>
                  <a:pt x="933902" y="1184890"/>
                </a:lnTo>
                <a:cubicBezTo>
                  <a:pt x="931324" y="1179614"/>
                  <a:pt x="930417" y="1173727"/>
                  <a:pt x="930417" y="1167628"/>
                </a:cubicBezTo>
                <a:cubicBezTo>
                  <a:pt x="930416" y="1134380"/>
                  <a:pt x="957370" y="1107427"/>
                  <a:pt x="990618" y="1107427"/>
                </a:cubicBezTo>
                <a:cubicBezTo>
                  <a:pt x="1019499" y="1107427"/>
                  <a:pt x="1043629" y="1127764"/>
                  <a:pt x="1048300" y="1155150"/>
                </a:cubicBezTo>
                <a:cubicBezTo>
                  <a:pt x="1058842" y="1144783"/>
                  <a:pt x="1073343" y="1138582"/>
                  <a:pt x="1089290" y="1138581"/>
                </a:cubicBezTo>
                <a:cubicBezTo>
                  <a:pt x="1119098" y="1138581"/>
                  <a:pt x="1143845" y="1160244"/>
                  <a:pt x="1147492" y="1188880"/>
                </a:cubicBezTo>
                <a:cubicBezTo>
                  <a:pt x="1156585" y="1181227"/>
                  <a:pt x="1168389" y="1177277"/>
                  <a:pt x="1181118" y="1177277"/>
                </a:cubicBezTo>
                <a:cubicBezTo>
                  <a:pt x="1209999" y="1177277"/>
                  <a:pt x="1234128" y="1197614"/>
                  <a:pt x="1238800" y="1225000"/>
                </a:cubicBezTo>
                <a:cubicBezTo>
                  <a:pt x="1249342" y="1214633"/>
                  <a:pt x="1263843" y="1208431"/>
                  <a:pt x="1279790" y="1208431"/>
                </a:cubicBezTo>
                <a:cubicBezTo>
                  <a:pt x="1304140" y="1208431"/>
                  <a:pt x="1325113" y="1222888"/>
                  <a:pt x="1334325" y="1243810"/>
                </a:cubicBezTo>
                <a:cubicBezTo>
                  <a:pt x="1342401" y="1238561"/>
                  <a:pt x="1352071" y="1235989"/>
                  <a:pt x="1362341" y="1235989"/>
                </a:cubicBezTo>
                <a:cubicBezTo>
                  <a:pt x="1383984" y="1235989"/>
                  <a:pt x="1402958" y="1247410"/>
                  <a:pt x="1410723" y="1266125"/>
                </a:cubicBezTo>
                <a:cubicBezTo>
                  <a:pt x="1420330" y="1247881"/>
                  <a:pt x="1439637" y="1235989"/>
                  <a:pt x="1461721" y="1235989"/>
                </a:cubicBezTo>
                <a:cubicBezTo>
                  <a:pt x="1471992" y="1235989"/>
                  <a:pt x="1481661" y="1238561"/>
                  <a:pt x="1489737" y="1243810"/>
                </a:cubicBezTo>
                <a:cubicBezTo>
                  <a:pt x="1498949" y="1222888"/>
                  <a:pt x="1519922" y="1208432"/>
                  <a:pt x="1544271" y="1208431"/>
                </a:cubicBezTo>
                <a:cubicBezTo>
                  <a:pt x="1560220" y="1208432"/>
                  <a:pt x="1574720" y="1214633"/>
                  <a:pt x="1585263" y="1225000"/>
                </a:cubicBezTo>
                <a:cubicBezTo>
                  <a:pt x="1589933" y="1197614"/>
                  <a:pt x="1614064" y="1177277"/>
                  <a:pt x="1642945" y="1177278"/>
                </a:cubicBezTo>
                <a:cubicBezTo>
                  <a:pt x="1655673" y="1177277"/>
                  <a:pt x="1667478" y="1181227"/>
                  <a:pt x="1676570" y="1188880"/>
                </a:cubicBezTo>
                <a:cubicBezTo>
                  <a:pt x="1680216" y="1160244"/>
                  <a:pt x="1704964" y="1138581"/>
                  <a:pt x="1734772" y="1138581"/>
                </a:cubicBezTo>
                <a:cubicBezTo>
                  <a:pt x="1750720" y="1138581"/>
                  <a:pt x="1765221" y="1144784"/>
                  <a:pt x="1775763" y="1155150"/>
                </a:cubicBezTo>
                <a:cubicBezTo>
                  <a:pt x="1780433" y="1127764"/>
                  <a:pt x="1804564" y="1107427"/>
                  <a:pt x="1833445" y="1107427"/>
                </a:cubicBezTo>
                <a:cubicBezTo>
                  <a:pt x="1866693" y="1107427"/>
                  <a:pt x="1893646" y="1134380"/>
                  <a:pt x="1893645" y="1167628"/>
                </a:cubicBezTo>
                <a:cubicBezTo>
                  <a:pt x="1893646" y="1194386"/>
                  <a:pt x="1876189" y="1217066"/>
                  <a:pt x="1851790" y="1224125"/>
                </a:cubicBezTo>
                <a:lnTo>
                  <a:pt x="1631020" y="1759095"/>
                </a:lnTo>
                <a:lnTo>
                  <a:pt x="1653549" y="1759095"/>
                </a:lnTo>
                <a:lnTo>
                  <a:pt x="1653549" y="1891197"/>
                </a:lnTo>
                <a:lnTo>
                  <a:pt x="1704803" y="1896086"/>
                </a:lnTo>
                <a:cubicBezTo>
                  <a:pt x="1776415" y="1775690"/>
                  <a:pt x="1861784" y="1668569"/>
                  <a:pt x="1959012" y="1573587"/>
                </a:cubicBezTo>
                <a:cubicBezTo>
                  <a:pt x="2271934" y="1267892"/>
                  <a:pt x="2277792" y="766404"/>
                  <a:pt x="1972097" y="453482"/>
                </a:cubicBezTo>
                <a:cubicBezTo>
                  <a:pt x="1819249" y="297021"/>
                  <a:pt x="1617453" y="217326"/>
                  <a:pt x="1414754" y="214959"/>
                </a:cubicBezTo>
                <a:close/>
                <a:moveTo>
                  <a:pt x="468061" y="0"/>
                </a:moveTo>
                <a:lnTo>
                  <a:pt x="2340251" y="0"/>
                </a:lnTo>
                <a:cubicBezTo>
                  <a:pt x="2598754" y="0"/>
                  <a:pt x="2808312" y="209558"/>
                  <a:pt x="2808312" y="468061"/>
                </a:cubicBezTo>
                <a:lnTo>
                  <a:pt x="2808312" y="2402657"/>
                </a:lnTo>
                <a:cubicBezTo>
                  <a:pt x="2808312" y="2661160"/>
                  <a:pt x="2598754" y="2870718"/>
                  <a:pt x="2340251" y="2870718"/>
                </a:cubicBezTo>
                <a:lnTo>
                  <a:pt x="468061" y="2870718"/>
                </a:lnTo>
                <a:cubicBezTo>
                  <a:pt x="209558" y="2870718"/>
                  <a:pt x="0" y="2661160"/>
                  <a:pt x="0" y="2402657"/>
                </a:cubicBezTo>
                <a:lnTo>
                  <a:pt x="0" y="468061"/>
                </a:lnTo>
                <a:cubicBezTo>
                  <a:pt x="0" y="209558"/>
                  <a:pt x="209558" y="0"/>
                  <a:pt x="468061" y="0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81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Resource-Lab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Kiyoto ITO</dc:creator>
  <cp:lastModifiedBy>Kiyoto ITO</cp:lastModifiedBy>
  <cp:revision>8</cp:revision>
  <dcterms:created xsi:type="dcterms:W3CDTF">2010-09-11T06:18:33Z</dcterms:created>
  <dcterms:modified xsi:type="dcterms:W3CDTF">2010-09-11T08:11:22Z</dcterms:modified>
</cp:coreProperties>
</file>